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-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5345D-F7B9-3E4D-9FFC-D5A0918D2A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CONTRACT LIFECYCLE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CAC9B6-7231-32B9-6157-C308CD7D5E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By-</a:t>
            </a:r>
            <a:r>
              <a:rPr lang="en-IN" dirty="0" err="1"/>
              <a:t>Ledroit</a:t>
            </a:r>
            <a:r>
              <a:rPr lang="en-IN" dirty="0"/>
              <a:t> </a:t>
            </a:r>
            <a:r>
              <a:rPr lang="en-IN" dirty="0" err="1"/>
              <a:t>india</a:t>
            </a:r>
            <a:r>
              <a:rPr lang="en-IN" dirty="0"/>
              <a:t> team</a:t>
            </a:r>
          </a:p>
        </p:txBody>
      </p:sp>
    </p:spTree>
    <p:extLst>
      <p:ext uri="{BB962C8B-B14F-4D97-AF65-F5344CB8AC3E}">
        <p14:creationId xmlns:p14="http://schemas.microsoft.com/office/powerpoint/2010/main" val="29692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9FE09-C614-136B-E73C-B21EDA1E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400" b="1" dirty="0"/>
              <a:t>CAREER IN CLM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0F1FB-BA98-3A08-0914-E390B8180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7996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60C56-BD2D-6A22-32D3-01537BDC4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0912-CBB8-32BE-70B9-945182E61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25D91-2793-7DF1-BEBE-F271FD54D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611" y="325465"/>
            <a:ext cx="11341591" cy="64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73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BF14-1187-9913-EDB1-9FFE3C08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13F71-FA4B-371C-3D7D-3CF8CFBA7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CACB11-4AAF-0FC5-0776-797C9485B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90" y="609600"/>
            <a:ext cx="11937220" cy="595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64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7BFDF-DD02-1F6B-CEF1-992E3778F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6A0A93-E353-FF96-1AF6-4A269629D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75" y="579734"/>
            <a:ext cx="11763213" cy="5790074"/>
          </a:xfrm>
        </p:spPr>
      </p:pic>
    </p:spTree>
    <p:extLst>
      <p:ext uri="{BB962C8B-B14F-4D97-AF65-F5344CB8AC3E}">
        <p14:creationId xmlns:p14="http://schemas.microsoft.com/office/powerpoint/2010/main" val="214876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854</TotalTime>
  <Words>9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Celestial</vt:lpstr>
      <vt:lpstr>CONTRACT LIFECYCLE MANAGEMENT</vt:lpstr>
      <vt:lpstr>CAREER IN CLM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Riya Chhabra</dc:creator>
  <cp:lastModifiedBy>Riya Chhabra</cp:lastModifiedBy>
  <cp:revision>1</cp:revision>
  <dcterms:created xsi:type="dcterms:W3CDTF">2024-11-11T15:18:21Z</dcterms:created>
  <dcterms:modified xsi:type="dcterms:W3CDTF">2024-11-12T05:32:23Z</dcterms:modified>
</cp:coreProperties>
</file>